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1" r:id="rId8"/>
    <p:sldId id="26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ndy Cain" initials="W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9-08T08:11:53.712" idx="1">
    <p:pos x="2602" y="755"/>
    <p:text>
Highlight in Red font the topic of the webinar
Brief overview of how this topic fits with overall program</p:tex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gradFill flip="none" rotWithShape="1">
          <a:gsLst>
            <a:gs pos="0">
              <a:srgbClr val="3366CC"/>
            </a:gs>
            <a:gs pos="33000">
              <a:srgbClr val="D4DEFF"/>
            </a:gs>
            <a:gs pos="66000">
              <a:srgbClr val="D4DEFF"/>
            </a:gs>
            <a:gs pos="100000">
              <a:srgbClr val="FFCE33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76600"/>
            <a:ext cx="8534400" cy="1524000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9600" y="457200"/>
            <a:ext cx="4495800" cy="1828800"/>
          </a:xfrm>
        </p:spPr>
        <p:txBody>
          <a:bodyPr anchor="ctr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35850-12FC-457E-8FFB-8786D0E64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3" descr="H:\LIONS\Lions University\Graphics\LionsU-forumfo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457200"/>
            <a:ext cx="485775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:\LIONS\Lions University\Graphics\lionsforum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53000"/>
            <a:ext cx="1691640" cy="123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410200" y="5261222"/>
            <a:ext cx="1798320" cy="616445"/>
          </a:xfrm>
        </p:spPr>
        <p:txBody>
          <a:bodyPr anchor="b"/>
          <a:lstStyle>
            <a:lvl1pPr marL="0" indent="0">
              <a:buNone/>
              <a:defRPr sz="1600" b="0" i="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Ongoing Training Provided by the 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9" y="152400"/>
            <a:ext cx="5562601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1F69-0EAC-4EBE-A12C-146626A80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3" descr="H:\LIONS\Lions University\Graphics\LionsU-forumfo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91441"/>
            <a:ext cx="1828801" cy="14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:\LIONS\Lions University\Graphics\lionsforum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739" y="76201"/>
            <a:ext cx="156830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6400800"/>
            <a:ext cx="6019800" cy="304800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Course # - Title</a:t>
            </a:r>
          </a:p>
        </p:txBody>
      </p:sp>
    </p:spTree>
    <p:extLst>
      <p:ext uri="{BB962C8B-B14F-4D97-AF65-F5344CB8AC3E}">
        <p14:creationId xmlns:p14="http://schemas.microsoft.com/office/powerpoint/2010/main" val="34443603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697C0-77EB-4621-9FEC-03BB6A006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3" descr="H:\LIONS\Lions University\Graphics\LionsU-forumfo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91441"/>
            <a:ext cx="1828801" cy="14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:\LIONS\Lions University\Graphics\lionsforum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739" y="76201"/>
            <a:ext cx="156830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6400800"/>
            <a:ext cx="6019800" cy="304800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Course # - Title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28799" y="152400"/>
            <a:ext cx="5562601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381000"/>
            <a:ext cx="9144000" cy="5334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1F69-0EAC-4EBE-A12C-146626A80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3" descr="H:\LIONS\Lions University\Graphics\LionsU-forumfo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632958"/>
            <a:ext cx="1828801" cy="14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:\LIONS\Lions University\Graphics\lionsforum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739" y="4800600"/>
            <a:ext cx="156830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6400800"/>
            <a:ext cx="6019800" cy="304800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Course # - Title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3E91F-0883-4F60-AB25-D373F8452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6400800"/>
            <a:ext cx="6019800" cy="304800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Course # - Title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B5999-7D87-4067-883B-C20558F8C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6400800"/>
            <a:ext cx="6019800" cy="304800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Course # - Title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/>
            </a:gs>
            <a:gs pos="33000">
              <a:srgbClr val="D4DEFF"/>
            </a:gs>
            <a:gs pos="66000">
              <a:srgbClr val="D4DEFF"/>
            </a:gs>
            <a:gs pos="100000">
              <a:srgbClr val="FFCE3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16ED895-ECCC-48F8-85DA-518ECB0A0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8" r:id="rId2"/>
    <p:sldLayoutId id="2147483652" r:id="rId3"/>
    <p:sldLayoutId id="2147483650" r:id="rId4"/>
    <p:sldLayoutId id="2147483649" r:id="rId5"/>
    <p:sldLayoutId id="2147483655" r:id="rId6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lionsuniversity.org/bachelors/1xx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onsuniversity.org/calenda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Bachelor’s Program</a:t>
            </a:r>
          </a:p>
          <a:p>
            <a:r>
              <a:rPr lang="en-US" dirty="0" smtClean="0"/>
              <a:t>Course 1XX</a:t>
            </a:r>
          </a:p>
          <a:p>
            <a:r>
              <a:rPr lang="en-US" dirty="0" smtClean="0"/>
              <a:t>Required/Elective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35850-12FC-457E-8FFB-8786D0E64F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050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Faculty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0" y="1752600"/>
            <a:ext cx="38862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Name</a:t>
            </a:r>
          </a:p>
          <a:p>
            <a:endParaRPr lang="en-US" dirty="0" smtClean="0"/>
          </a:p>
          <a:p>
            <a:r>
              <a:rPr lang="en-US" sz="2800" dirty="0" smtClean="0"/>
              <a:t>MD-</a:t>
            </a:r>
          </a:p>
          <a:p>
            <a:r>
              <a:rPr lang="en-US" sz="2800" dirty="0" smtClean="0"/>
              <a:t>State/Province, Country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697C0-77EB-4621-9FEC-03BB6A006B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1981199"/>
            <a:ext cx="335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Photo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622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Required Courses:</a:t>
            </a:r>
          </a:p>
          <a:p>
            <a:r>
              <a:rPr lang="en-US" sz="2000" dirty="0" smtClean="0"/>
              <a:t>101 Lions History</a:t>
            </a:r>
          </a:p>
          <a:p>
            <a:r>
              <a:rPr lang="en-US" sz="2000" dirty="0" smtClean="0"/>
              <a:t>102 Lions Club Structure</a:t>
            </a:r>
          </a:p>
          <a:p>
            <a:r>
              <a:rPr lang="en-US" sz="2000" dirty="0" smtClean="0"/>
              <a:t>103 Club Success</a:t>
            </a:r>
          </a:p>
          <a:p>
            <a:r>
              <a:rPr lang="en-US" sz="2000" dirty="0" smtClean="0"/>
              <a:t>104 Effective Club Meetings</a:t>
            </a:r>
          </a:p>
          <a:p>
            <a:r>
              <a:rPr lang="en-US" sz="2000" dirty="0" smtClean="0"/>
              <a:t>105 Dynamic Community Service Projects</a:t>
            </a:r>
          </a:p>
          <a:p>
            <a:r>
              <a:rPr lang="en-US" sz="2000" dirty="0" smtClean="0"/>
              <a:t>106 Club Governance</a:t>
            </a:r>
          </a:p>
          <a:p>
            <a:r>
              <a:rPr lang="en-US" sz="2000" dirty="0" smtClean="0"/>
              <a:t>107 Building Club Membership</a:t>
            </a:r>
          </a:p>
          <a:p>
            <a:r>
              <a:rPr lang="en-US" sz="2000" dirty="0" smtClean="0"/>
              <a:t>108 Member Motivation</a:t>
            </a:r>
          </a:p>
          <a:p>
            <a:r>
              <a:rPr lang="en-US" sz="2000" dirty="0" smtClean="0"/>
              <a:t>109 Conflict Resolution</a:t>
            </a:r>
          </a:p>
          <a:p>
            <a:r>
              <a:rPr lang="en-US" sz="2000" dirty="0" smtClean="0"/>
              <a:t>110 Public Relations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Electives (at least 5)</a:t>
            </a:r>
          </a:p>
          <a:p>
            <a:r>
              <a:rPr lang="en-US" sz="2000" dirty="0" smtClean="0"/>
              <a:t>121 Club President</a:t>
            </a:r>
          </a:p>
          <a:p>
            <a:r>
              <a:rPr lang="en-US" sz="2000" dirty="0" smtClean="0"/>
              <a:t>122 Club Secretary</a:t>
            </a:r>
          </a:p>
          <a:p>
            <a:r>
              <a:rPr lang="en-US" sz="2000" dirty="0" smtClean="0"/>
              <a:t>123 Club Finances</a:t>
            </a:r>
          </a:p>
          <a:p>
            <a:r>
              <a:rPr lang="en-US" sz="2000" dirty="0" smtClean="0"/>
              <a:t>124 Membership Committee</a:t>
            </a:r>
          </a:p>
          <a:p>
            <a:r>
              <a:rPr lang="en-US" sz="2000" dirty="0" smtClean="0"/>
              <a:t>125 Your Board, Your Team</a:t>
            </a:r>
          </a:p>
          <a:p>
            <a:r>
              <a:rPr lang="en-US" sz="2000" dirty="0" smtClean="0"/>
              <a:t>126 Mentoring and Orienting New Members</a:t>
            </a:r>
          </a:p>
          <a:p>
            <a:r>
              <a:rPr lang="en-US" sz="2000" dirty="0" smtClean="0"/>
              <a:t>127 Tail-Twisting</a:t>
            </a:r>
          </a:p>
          <a:p>
            <a:r>
              <a:rPr lang="en-US" sz="2000" dirty="0" smtClean="0"/>
              <a:t>128 Club Fun</a:t>
            </a:r>
          </a:p>
          <a:p>
            <a:r>
              <a:rPr lang="en-US" sz="2000" dirty="0" smtClean="0"/>
              <a:t>129 Lions Clubs International Foundation</a:t>
            </a:r>
          </a:p>
          <a:p>
            <a:r>
              <a:rPr lang="en-US" sz="2000" dirty="0" smtClean="0"/>
              <a:t>130 Beyond Your Club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697C0-77EB-4621-9FEC-03BB6A006B8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Bachelor’s Program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84066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697C0-77EB-4621-9FEC-03BB6A006B8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21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41F69-0EAC-4EBE-A12C-146626A808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6627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of Objectives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697C0-77EB-4621-9FEC-03BB6A006B8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259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697C0-77EB-4621-9FEC-03BB6A006B8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 receive credit from Lions University: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Access the quiz from the course page:</a:t>
            </a:r>
          </a:p>
          <a:p>
            <a:pPr marL="0" indent="0" algn="ctr">
              <a:buNone/>
            </a:pPr>
            <a:r>
              <a:rPr lang="en-US" sz="2800" b="1" dirty="0" smtClean="0">
                <a:hlinkClick r:id="rId2"/>
              </a:rPr>
              <a:t>http://</a:t>
            </a:r>
            <a:r>
              <a:rPr lang="en-US" sz="2800" b="1" dirty="0" smtClean="0">
                <a:hlinkClick r:id="rId2"/>
              </a:rPr>
              <a:t>www.lionsuniversity.org/bachelors/b1xx</a:t>
            </a:r>
            <a:r>
              <a:rPr lang="en-US" sz="2800" b="1" dirty="0" smtClean="0">
                <a:hlinkClick r:id="rId2"/>
              </a:rPr>
              <a:t>/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pic>
        <p:nvPicPr>
          <p:cNvPr id="1028" name="Picture 4" descr="C:\Users\WendyCain\AppData\Local\Microsoft\Windows\INetCache\IE\ONQSQBF2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03517"/>
            <a:ext cx="1177967" cy="123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29000" y="2283928"/>
            <a:ext cx="3124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Take the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QUIZ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99019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Webinar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TOPIC</a:t>
            </a:r>
          </a:p>
          <a:p>
            <a:pPr marL="0" indent="0" algn="ctr">
              <a:buNone/>
            </a:pPr>
            <a:r>
              <a:rPr lang="en-US" dirty="0" smtClean="0"/>
              <a:t>Day, Date</a:t>
            </a:r>
          </a:p>
          <a:p>
            <a:pPr marL="0" indent="0" algn="ctr">
              <a:buNone/>
            </a:pPr>
            <a:r>
              <a:rPr lang="en-US" dirty="0" smtClean="0"/>
              <a:t>8:00 p.m. EST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Register: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hlinkClick r:id="rId2"/>
              </a:rPr>
              <a:t>http://www.lionsuniversity.org/calendar/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697C0-77EB-4621-9FEC-03BB6A006B8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259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ionsU Theme">
  <a:themeElements>
    <a:clrScheme name="Custom 2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LionsU Theme</Template>
  <TotalTime>53</TotalTime>
  <Words>147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LionsU Theme</vt:lpstr>
      <vt:lpstr>TOPIC</vt:lpstr>
      <vt:lpstr>Faculty</vt:lpstr>
      <vt:lpstr>Bachelor’s Program</vt:lpstr>
      <vt:lpstr>Objectives</vt:lpstr>
      <vt:lpstr>PowerPoint Presentation</vt:lpstr>
      <vt:lpstr>Review of Objectives</vt:lpstr>
      <vt:lpstr>PowerPoint Presentation</vt:lpstr>
      <vt:lpstr>Next Webinar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Wendy Cain</dc:creator>
  <cp:lastModifiedBy>Wendy Cain</cp:lastModifiedBy>
  <cp:revision>7</cp:revision>
  <dcterms:created xsi:type="dcterms:W3CDTF">2014-08-29T03:54:29Z</dcterms:created>
  <dcterms:modified xsi:type="dcterms:W3CDTF">2014-09-08T12:52:09Z</dcterms:modified>
</cp:coreProperties>
</file>